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79" r:id="rId4"/>
    <p:sldId id="257" r:id="rId5"/>
    <p:sldId id="258" r:id="rId6"/>
    <p:sldId id="259" r:id="rId7"/>
    <p:sldId id="260" r:id="rId8"/>
    <p:sldId id="261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uricio Derbez del Pino" userId="83c263521e4673b7" providerId="LiveId" clId="{26A9C056-46CE-4B64-B9FE-0E55AF9FE4EF}"/>
    <pc:docChg chg="addSld">
      <pc:chgData name="Mauricio Derbez del Pino" userId="83c263521e4673b7" providerId="LiveId" clId="{26A9C056-46CE-4B64-B9FE-0E55AF9FE4EF}" dt="2025-10-10T18:02:51.357" v="1" actId="680"/>
      <pc:docMkLst>
        <pc:docMk/>
      </pc:docMkLst>
      <pc:sldChg chg="new">
        <pc:chgData name="Mauricio Derbez del Pino" userId="83c263521e4673b7" providerId="LiveId" clId="{26A9C056-46CE-4B64-B9FE-0E55AF9FE4EF}" dt="2025-10-10T18:02:51.227" v="0" actId="680"/>
        <pc:sldMkLst>
          <pc:docMk/>
          <pc:sldMk cId="882938424" sldId="278"/>
        </pc:sldMkLst>
      </pc:sldChg>
      <pc:sldChg chg="new">
        <pc:chgData name="Mauricio Derbez del Pino" userId="83c263521e4673b7" providerId="LiveId" clId="{26A9C056-46CE-4B64-B9FE-0E55AF9FE4EF}" dt="2025-10-10T18:02:51.357" v="1" actId="680"/>
        <pc:sldMkLst>
          <pc:docMk/>
          <pc:sldMk cId="3151874873" sldId="27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506029-1423-8ED2-42DB-0049B652B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B0058F5-00C8-729D-61DE-5B5F6A2DA8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34B295E-9658-0821-F4B3-D5C16F8AC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E5FA-8512-4B93-BBFA-57AA62495C44}" type="datetimeFigureOut">
              <a:rPr lang="es-MX" smtClean="0"/>
              <a:t>10/10/2025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90F9BC0-D687-6321-9CB8-916BAD3BD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97CFD1-48C5-52E2-D6C9-34CB1ECFF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6886B-77F4-40E8-8BC0-ECD69043D5B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23799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2734B2-2BA6-A044-860C-86FE418F7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71E58D3-850D-71C6-D438-DE529BF3A8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0719FD7-5563-F4EB-281F-5EB984B3A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E5FA-8512-4B93-BBFA-57AA62495C44}" type="datetimeFigureOut">
              <a:rPr lang="es-MX" smtClean="0"/>
              <a:t>10/10/2025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B521CF6-52DC-B410-D3C9-21B860774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B0C8E6-2F1C-B163-DD35-78F262D2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6886B-77F4-40E8-8BC0-ECD69043D5B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84964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BB18750-81E3-3A03-FC00-0FAEF96A02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0BFC1C7-DA90-4250-05FC-3088B4F73B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537952-174B-E9C9-79B2-CB1E222F5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E5FA-8512-4B93-BBFA-57AA62495C44}" type="datetimeFigureOut">
              <a:rPr lang="es-MX" smtClean="0"/>
              <a:t>10/10/2025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0B85C2-05D4-517A-D698-103D452F7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6064B1E-2C44-8999-0F79-D62DB3BF6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6886B-77F4-40E8-8BC0-ECD69043D5B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77848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101DC-D509-255F-6DB9-CF301C316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CC3F69-A3BC-A202-532D-62C6EB18F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1733570-C32B-A44C-4816-376D4A233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E5FA-8512-4B93-BBFA-57AA62495C44}" type="datetimeFigureOut">
              <a:rPr lang="es-MX" smtClean="0"/>
              <a:t>10/10/2025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E696F9A-7FA2-FCCB-E12B-630F4235A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D7CD11-EFA9-D88B-6823-4530210AA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6886B-77F4-40E8-8BC0-ECD69043D5B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2788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7AF77B-6612-17CC-D453-CD9B653E2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3309646-BCD6-3DC2-21FC-67DD40056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808F5BF-B774-DB69-7D48-7702B9AF2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E5FA-8512-4B93-BBFA-57AA62495C44}" type="datetimeFigureOut">
              <a:rPr lang="es-MX" smtClean="0"/>
              <a:t>10/10/2025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351612-2712-23EF-BC10-CD250DB5D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388C1C-1816-6C7C-AA38-4996C8014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6886B-77F4-40E8-8BC0-ECD69043D5B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8435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358C06-F05F-927E-B212-8577D2528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EBEAEF-88B5-16B9-9E3B-6C58EE8D2C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D9BC0DD-171D-926A-6236-D9896B49F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2999F4C-ADD4-38E5-C399-FB48D4374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E5FA-8512-4B93-BBFA-57AA62495C44}" type="datetimeFigureOut">
              <a:rPr lang="es-MX" smtClean="0"/>
              <a:t>10/10/2025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0956E5A-B144-5089-4B5E-452EE4355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E723141-1B62-E941-C75B-E8BCD0EB6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6886B-77F4-40E8-8BC0-ECD69043D5B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63591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4A88A5-81C3-EE37-304D-8AAF46FB0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076990-A74E-8877-77FC-810BCE28C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D3DBEBB-5754-25BE-B110-A6E7E03EC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441CFDD-547F-3649-B602-1E00AD9F97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C98C458-255A-5A85-7763-3BE82337E7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56700BE-FF30-58F1-8ADF-D33CD8670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E5FA-8512-4B93-BBFA-57AA62495C44}" type="datetimeFigureOut">
              <a:rPr lang="es-MX" smtClean="0"/>
              <a:t>10/10/2025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37BE686-4BA9-9578-3861-1FF4FC501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83F3613-3E28-CCC6-8B47-2B12DF443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6886B-77F4-40E8-8BC0-ECD69043D5B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7372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D5A018-8341-3BDD-D886-A099155E4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929E196-9999-4642-7256-E87566491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E5FA-8512-4B93-BBFA-57AA62495C44}" type="datetimeFigureOut">
              <a:rPr lang="es-MX" smtClean="0"/>
              <a:t>10/10/2025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74F1645-983B-E7B3-515A-A89E958E9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A3D612C-0074-6523-1641-620887B66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6886B-77F4-40E8-8BC0-ECD69043D5B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30135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76A4666-314A-8F93-2385-CD0D1021A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E5FA-8512-4B93-BBFA-57AA62495C44}" type="datetimeFigureOut">
              <a:rPr lang="es-MX" smtClean="0"/>
              <a:t>10/10/2025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683C97C-0134-E1B8-82C6-07CFCC43E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833B0A0-4D0D-F265-A69A-B8AF915DE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6886B-77F4-40E8-8BC0-ECD69043D5B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7491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1FB0D8-9839-573F-2FCB-FAE58D17E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FAEE1C-9BB3-96E0-03EC-A51FB381E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3151415-9BE6-B77D-D380-ACD1E2A5C0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B918A75-F431-E3E3-BAD0-53BBFF09D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E5FA-8512-4B93-BBFA-57AA62495C44}" type="datetimeFigureOut">
              <a:rPr lang="es-MX" smtClean="0"/>
              <a:t>10/10/2025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7758B16-B8D2-9019-3C7F-498001258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3D4347-E312-944D-9BF9-739FE0DE4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6886B-77F4-40E8-8BC0-ECD69043D5B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5341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BF2F24-4611-CB91-9986-16835C7E7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4B6ED1A-3590-7351-2550-61576A929B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136BB0E-CCC1-C6AB-46B9-9C2EBC1588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7424222-C096-D3CB-F2FB-F5C5DF48E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E5FA-8512-4B93-BBFA-57AA62495C44}" type="datetimeFigureOut">
              <a:rPr lang="es-MX" smtClean="0"/>
              <a:t>10/10/2025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36D5260-21FD-69C2-3BFE-C44CDF602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8B67819-F5FE-B8AB-1C45-CF38DB8FE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6886B-77F4-40E8-8BC0-ECD69043D5B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05681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E1164C0-1EF8-2DAD-DB04-14A8D4882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6AEC0E-CF06-7926-21E2-2B303E759D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7911E09-883A-B83C-F7A4-710041B05C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03E5FA-8512-4B93-BBFA-57AA62495C44}" type="datetimeFigureOut">
              <a:rPr lang="es-MX" smtClean="0"/>
              <a:t>10/10/2025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ED7EC2-0706-A981-3DA0-2E7A59B709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DC4EE14-6FE0-4CAC-4889-0CAD57E27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86886B-77F4-40E8-8BC0-ECD69043D5B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98561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F89C80-1AE7-8445-D90A-06740E5800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85EABC2-2D27-96D6-BB10-7F314BC105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89103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BCCFA66-3447-F73A-43C0-7CFBA3E27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50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3D6F5DD-20E2-F0DB-1DC1-C49CE526A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252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F6C34C5-9B17-C318-D3B1-CF215C524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72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E6999EE-4D3A-28AF-13CE-41FB438BD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42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A122492-1624-C481-8564-0F94018AC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786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6E5F567-4999-F3C3-2E26-7865AFBA5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0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D1131F2-D559-249B-1D43-B13EFAF60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70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D32CA98-2438-1992-9C78-AEB423D46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878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EA34CD6-30FB-7F61-7425-3CA1D9511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82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589CA99-FC3D-B8F9-3EC9-9C2E46075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163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97B976-0D95-2D1A-618D-D2442558D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3B9800-07D1-0F8C-C7F4-BD1B2FF94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82938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DA625AE-BAE3-40FB-DB03-3636045D9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19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EB2188C-A1F9-D4C6-0EC3-83698CDF6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866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5C4C69-981C-91DC-05BD-EF005D6FD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AB1CF5-C1CD-B488-F72A-012854660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51874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9AB955C-B859-BEE6-3CEB-0B0F3812C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8FC59B8-419C-0F3C-E002-DF4956FE9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15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2077F59-6BAA-0ECE-FC28-D9B19FF62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479"/>
            <a:ext cx="12192000" cy="655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34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B3C5C-D5DC-088F-1354-E062F7E34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7E92C1F-DAAC-528C-5902-5AFB209A7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32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C3421-DCC9-11B3-ECF6-2C1178DFB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972C634-C568-0B67-9956-10B5E4403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018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24B46-D2A7-6534-9A17-1D7AEE593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D13D7E8-2868-DB47-5670-30AC76B76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580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EAE1E-3C98-FE5B-6788-C2BA04916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DBF8913-8373-0F6C-5781-902C85D34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3A488C3-13FA-F99F-E9DD-5841842CA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1279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0</Words>
  <Application>Microsoft Office PowerPoint</Application>
  <PresentationFormat>Panorámica</PresentationFormat>
  <Paragraphs>0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5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Mauricio</dc:creator>
  <cp:lastModifiedBy>Mauricio</cp:lastModifiedBy>
  <cp:revision>1</cp:revision>
  <dcterms:created xsi:type="dcterms:W3CDTF">2025-10-10T16:49:22Z</dcterms:created>
  <dcterms:modified xsi:type="dcterms:W3CDTF">2025-10-10T18:03:01Z</dcterms:modified>
</cp:coreProperties>
</file>